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9" r:id="rId5"/>
    <p:sldId id="310" r:id="rId6"/>
    <p:sldId id="259" r:id="rId7"/>
    <p:sldId id="283" r:id="rId8"/>
    <p:sldId id="284" r:id="rId9"/>
    <p:sldId id="260" r:id="rId10"/>
    <p:sldId id="261" r:id="rId11"/>
    <p:sldId id="262" r:id="rId12"/>
    <p:sldId id="263" r:id="rId13"/>
    <p:sldId id="264" r:id="rId14"/>
    <p:sldId id="265" r:id="rId15"/>
    <p:sldId id="285" r:id="rId16"/>
    <p:sldId id="266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93" r:id="rId38"/>
    <p:sldId id="280" r:id="rId39"/>
    <p:sldId id="281" r:id="rId40"/>
    <p:sldId id="282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FD41-7429-44D4-962A-34DA04613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7A319-73CD-452D-9FF0-2E615F8D9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CE9A-800C-4AC9-8F54-0B34A404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0757D-652D-45F5-A340-9E3E6C77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CC900-54DA-482C-A4A3-D412FE1E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59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821E-2AAC-4F42-A7D2-13AE4215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B2AC2-DE97-4465-AB7A-A28C3244F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1CF7-E0DF-42DE-9C10-6FDAAB6A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FCA2-F738-4F4B-A25A-33869BA9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191D-F9F6-4B7B-AB0D-B4AED5E0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24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EBE81-8AB2-41E4-9B52-0297D1B59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59851-17C6-491E-8E04-F729860CD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BEE3D-2210-48D4-961C-B938CB07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088D-52D6-47EC-B1F8-8DC1B429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AE04-1DED-49D3-A9F5-914147E3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32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E5D4-7155-45E0-AF3E-81128085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B381-DB66-4648-B30B-6A2B8D0B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C4A74-BE6D-43FB-8A78-2B95E69A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4D88B-536C-4624-A522-639AC911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3EB70-A37C-4ED1-8911-1D286367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90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9EE6-AEA0-4490-9C8D-0A4ED3DF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DBDD9-5A37-444A-B4DD-4BF78D6DE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26591-AAE3-49A8-A43C-00705D10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B864F-9AC3-4ED3-8BA0-386BC460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E10A-9B60-4731-8441-1AF70D1D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63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748F-C788-4334-857A-C42E63F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5542-5B3C-49EA-971A-48CE8E3CC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3AC50-CCCB-4220-AA95-66D086FA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B8DFB-3952-493F-BEC4-A630AC3D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54CE0-C48A-4918-B821-B43D3E54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7CB92-54BC-4C12-AD62-2C7C9F7F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1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548C-EB16-4796-9DC9-239C8A2B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4CDEE-34C4-4143-AA51-ED5473CC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A3349-34EC-4730-A87B-1E3866F1B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9DDB-686A-41CE-A6A4-01002640C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27BF4-B5D8-485C-8F3B-051EF3264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7A881-7BC1-45E6-ACE1-BDA641DD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27F99-641B-423C-B763-0D73A6E4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A4F8B-8418-4C26-971B-11F57B2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E14B-2920-40F5-8C72-1DCD4EE4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CFCCE-F241-4EE2-A5C2-FDED61C7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92239-6DE3-47F8-9E03-A5754B13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4F6C8-D720-4260-BC80-89944B00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34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33FC1-A42F-4138-9236-553A5C3A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7F217-3918-4B76-B359-1F210BB5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5E43B-1E07-4874-8633-6B24CE47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25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F83F-CCBA-4A8F-B8DF-1A343ACC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D5BC-8CB5-4AE3-A6CF-C6E7662A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2C78B-FEF9-4D75-BB30-5A321388A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C60B2-617E-49B1-82E6-168A6490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C7FD7-EA6D-4C40-8570-897F49E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CF5BC-12EF-428A-9EB9-5DED9A80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DA43-86F8-413C-A0CE-E8B265CF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DDCF9-921A-4775-9E6F-0109FDE68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1FCE4-4937-4859-BCF1-2005CA140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BC196-F2B9-4849-8798-D6A8C30E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72071-114B-4DCC-9773-E0271638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52D97-BA88-4F41-8A3C-674C36E3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35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AD1AC-5D2B-4FC4-91DC-73F77A6C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0A539-78A9-4A9C-B27A-E5A9A33E3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9BB0-5010-4BD8-BFA7-045F62FE5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DCD1A-A8BB-48E2-871F-687593BA6A0B}" type="datetimeFigureOut">
              <a:rPr lang="en-IN" smtClean="0"/>
              <a:t>03-02-2020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9EAB-DB44-41EF-BAB0-44104B6AC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DD26-B3AD-4D0D-BAD1-8FEF34C56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E8930-2270-4598-B3AE-7513936EC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14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E7B4-02AE-479C-847C-23F4EA5C8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Entrepreneurship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8783A-BEA1-4912-BD68-F18BB89FA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Unit I</a:t>
            </a:r>
          </a:p>
        </p:txBody>
      </p:sp>
    </p:spTree>
    <p:extLst>
      <p:ext uri="{BB962C8B-B14F-4D97-AF65-F5344CB8AC3E}">
        <p14:creationId xmlns:p14="http://schemas.microsoft.com/office/powerpoint/2010/main" val="176778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146173-81A0-47A8-B145-F87FA6310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37" y="773722"/>
            <a:ext cx="9648725" cy="56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AAFAA-8BF0-4317-AAF7-62D0F69A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18" y="494761"/>
            <a:ext cx="9944279" cy="58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9CE0E7-A4AB-4D41-9484-D910A8E72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975" y="618812"/>
            <a:ext cx="9715455" cy="56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7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8DC208-709F-4034-9B59-8BAED4BA6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37" y="660397"/>
            <a:ext cx="9499312" cy="55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A2CB10-CCDD-4DDE-8FA5-7062037CB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44" y="558131"/>
            <a:ext cx="9730911" cy="57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B2293-E246-46B8-882B-1F46554C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41" y="590843"/>
            <a:ext cx="8327718" cy="59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EAF36-673F-4E87-8770-8D877700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58" y="600487"/>
            <a:ext cx="9676491" cy="56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75B201-55B7-441A-BCD4-8B1787441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068" y="450868"/>
            <a:ext cx="8054639" cy="59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F93A30-37AD-4AEC-8767-C355EB47F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190" y="549714"/>
            <a:ext cx="8201465" cy="60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95ED3-761E-4A35-9546-9664DA563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785" y="490250"/>
            <a:ext cx="8412479" cy="619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4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42723D-8538-4DEF-9AA3-8F0D984C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604" y="1125415"/>
            <a:ext cx="8740946" cy="48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C7435-6E21-4BAC-B78B-657CAB333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07" y="523913"/>
            <a:ext cx="8285871" cy="60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336EA-CAC2-4D33-B0F9-732071F1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519422"/>
            <a:ext cx="8229600" cy="60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DAD687-45A0-426B-8BA9-F767FA9D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596" y="526241"/>
            <a:ext cx="7920111" cy="58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D831B-9D1F-4F6C-B719-C570600C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014" y="590843"/>
            <a:ext cx="8134100" cy="59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47E1B7-7EF2-4E53-9DB7-C648FB9CE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84" y="534572"/>
            <a:ext cx="10155977" cy="59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7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103BF8-BDB7-45BA-8027-DE427515F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145" y="528272"/>
            <a:ext cx="10045587" cy="5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440988-0228-4696-A1CF-C95002DF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632" y="494609"/>
            <a:ext cx="9946220" cy="58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ECF85-1AF8-4DDC-A6BF-E4DC7ACA9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979" y="731520"/>
            <a:ext cx="9816806" cy="57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34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0422F1-5DE8-4FAB-842E-0465EE26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94" y="658756"/>
            <a:ext cx="9565489" cy="55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277B96-CB75-4090-A95B-7FA63991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97" y="566005"/>
            <a:ext cx="9732513" cy="57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9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F0896F-ACAA-49D5-AE32-7CAEA5B0E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583" y="773723"/>
            <a:ext cx="9546834" cy="55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9EC667-44D2-4F0E-9BF7-B75904E2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226" y="624926"/>
            <a:ext cx="9517356" cy="56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3661E-60F5-4771-90BD-3044E303A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13" y="446379"/>
            <a:ext cx="10206016" cy="59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2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0DD99A-737C-472E-893A-B5F152550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369" y="635091"/>
            <a:ext cx="9474994" cy="55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77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6E42-CE94-4501-A6BA-409290E39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04" y="576775"/>
            <a:ext cx="10289463" cy="59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60DF20-3108-499C-BB58-D741CA1FF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195" y="535992"/>
            <a:ext cx="10010995" cy="57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4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DA4751-2C99-4960-8C0A-4AC619787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535" y="604910"/>
            <a:ext cx="9908587" cy="58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66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EA5845-D4B3-4C60-BDE8-522F6E35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07" y="590844"/>
            <a:ext cx="10183625" cy="59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87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78B015-2464-4243-ADED-6DC1EB934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61" y="587747"/>
            <a:ext cx="7962314" cy="58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8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09046E-E132-406B-B22C-75DD6C430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98" y="440186"/>
            <a:ext cx="10020299" cy="5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8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316BA-12F2-4884-B9E6-EE5C65AFA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00" y="594280"/>
            <a:ext cx="9824784" cy="566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5645F-3408-4293-B26F-85A6859C7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72" y="548103"/>
            <a:ext cx="8989256" cy="61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8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D82E34-4F61-4454-B452-EA21244E7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405" y="762482"/>
            <a:ext cx="9568094" cy="53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7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C3B87-4009-44EE-AC9C-EF6495AC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45" y="585635"/>
            <a:ext cx="10456794" cy="56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0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84DAC-4FC3-4FFC-ABDB-A349EAE96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53" y="647114"/>
            <a:ext cx="10421930" cy="58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19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BB570-EBB7-419C-8375-4075CC19D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928" y="731519"/>
            <a:ext cx="10291482" cy="56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5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7EFB8D-C088-4ED0-BD17-7F6D757B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96" y="773724"/>
            <a:ext cx="10101675" cy="55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40F34-F779-4BA8-B989-D867597F8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49" y="654462"/>
            <a:ext cx="10053619" cy="55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83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4DF37-0D20-4F8E-9EA6-3C750A00E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293" y="451752"/>
            <a:ext cx="10655413" cy="59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40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8C859-C966-41DE-A13D-7332455FE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39" y="619801"/>
            <a:ext cx="10185399" cy="56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2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819362-5CB2-4A06-A045-822AD7E5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602" y="773724"/>
            <a:ext cx="10140796" cy="56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5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23829-4E2E-495A-B681-BD20587F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2" y="801857"/>
            <a:ext cx="10211997" cy="56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628DE6-352C-42A1-8B3B-5BF81E6F4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214" y="1167618"/>
            <a:ext cx="10359007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2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BC4ED-D29F-42FE-808B-E4E5997B2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941" y="773723"/>
            <a:ext cx="9983587" cy="55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8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F71DF-4138-44A8-902D-02EFC06EA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37" y="617237"/>
            <a:ext cx="10238125" cy="56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78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9D598B-B9B0-438D-926C-AD1D2444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62" y="689318"/>
            <a:ext cx="10542121" cy="57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4F5756-8F5F-47FA-BEA4-64B13A52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585" y="717452"/>
            <a:ext cx="10308350" cy="56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4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81492A-3276-416D-8337-595418804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819" y="480897"/>
            <a:ext cx="10795131" cy="58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5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3F3FCB-D539-48A1-BB84-8D59C130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24" y="661182"/>
            <a:ext cx="10308383" cy="57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E4BA9-B1FA-4CB5-A0BB-87AE97B6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721" y="452803"/>
            <a:ext cx="10218557" cy="59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1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78A03-A05A-42E8-ABAA-E25359EC1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15" y="534573"/>
            <a:ext cx="10067082" cy="60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23D5C-7466-4CB6-93F3-7F819A82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010" y="689317"/>
            <a:ext cx="9897979" cy="57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6DCD3A-7C8F-41D3-92C8-BCD1023B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982" y="773724"/>
            <a:ext cx="9582532" cy="56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8418C-D3B1-4522-98CE-FD2BD44FF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423" y="633336"/>
            <a:ext cx="9431345" cy="55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7347AC-B108-4382-BC34-E0D4C799A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116" y="787791"/>
            <a:ext cx="9823767" cy="56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1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AE218-8C04-4FEA-AA09-CD15E72A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648" y="328921"/>
            <a:ext cx="10286625" cy="62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9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46009F-2B72-4D43-91BD-C14AF8FC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640967"/>
            <a:ext cx="9551963" cy="58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01BDCA-EE3B-486A-83EE-72F7AD401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275" y="485242"/>
            <a:ext cx="7950772" cy="58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2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C9A56D-F0AD-4E79-8ED3-6F76D5B3A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312" y="382794"/>
            <a:ext cx="8581292" cy="6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37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A7812-FF67-43B0-816F-E74DB4C9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499" y="371518"/>
            <a:ext cx="8834511" cy="63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7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63C0AA-AB88-482A-816E-58B780CAA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175" y="431974"/>
            <a:ext cx="8539090" cy="59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64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14E6F-DA10-42AA-93A5-22AA6BAA0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59" y="515861"/>
            <a:ext cx="8173329" cy="60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19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86227-B53B-413F-BB78-D9A596DF2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7" y="326882"/>
            <a:ext cx="8764172" cy="64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9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1A838A-316F-42C6-AD70-7BC9448E7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24" y="523232"/>
            <a:ext cx="8145194" cy="60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2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846C3-F720-459D-ABF2-FA621905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649" y="394760"/>
            <a:ext cx="8299939" cy="60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45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B03E2-1657-46FC-B41E-E616DDB79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55" y="482802"/>
            <a:ext cx="8299939" cy="62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4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F84A0D-75F1-4E8C-93CB-BCAEF42A4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55" y="475999"/>
            <a:ext cx="7150990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93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75A7C-BF6E-463C-98DA-1041C4021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430" y="502607"/>
            <a:ext cx="8693833" cy="63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5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FAFA2-79C6-4B4E-B7E2-7D666634E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77" y="940336"/>
            <a:ext cx="7526215" cy="55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01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EFCE05-C5CF-4438-A0C1-5D1F80B36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2" y="482431"/>
            <a:ext cx="8215533" cy="61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3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FB0D6-C2FB-44C4-A757-C40BEDB91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59" y="870855"/>
            <a:ext cx="8215532" cy="58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37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F87851-E541-4437-870A-84A1B981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363" y="306715"/>
            <a:ext cx="8792308" cy="64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1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91450-429B-4766-BD2F-0F6F2E89C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905" y="369219"/>
            <a:ext cx="8932984" cy="64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1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D148B-F297-4DD8-B4B2-615DA6192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936" y="509390"/>
            <a:ext cx="8074855" cy="60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39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D5903-5B21-46FC-9235-04C7232A1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649" y="563721"/>
            <a:ext cx="8496886" cy="61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E4628D-2DE8-4D67-94B0-45203852B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500356"/>
            <a:ext cx="8342141" cy="60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001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2CA4A7-A116-42D0-BAB1-2ADE9AEE5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227" y="204427"/>
            <a:ext cx="8721970" cy="64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70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6F913-38F2-4247-99A6-EE0A24990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836" y="423015"/>
            <a:ext cx="8918917" cy="64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3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1FA0B-162F-44BD-BDB2-802F83812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175" y="327754"/>
            <a:ext cx="8426547" cy="62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8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BD202F-F50E-47C7-85B6-4E570AD88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52" y="408432"/>
            <a:ext cx="8581292" cy="62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B6D93-8222-4266-8E55-431BD07B4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481" y="773723"/>
            <a:ext cx="9861037" cy="58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</Words>
  <Application>Microsoft Office PowerPoint</Application>
  <PresentationFormat>Widescreen</PresentationFormat>
  <Paragraphs>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Entrepreneurship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Development</dc:title>
  <dc:creator>Vikas Rajput</dc:creator>
  <cp:lastModifiedBy>Vikas Rajput</cp:lastModifiedBy>
  <cp:revision>5</cp:revision>
  <dcterms:created xsi:type="dcterms:W3CDTF">2020-02-03T13:09:02Z</dcterms:created>
  <dcterms:modified xsi:type="dcterms:W3CDTF">2020-02-03T13:48:44Z</dcterms:modified>
</cp:coreProperties>
</file>